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69" r:id="rId2"/>
    <p:sldId id="256" r:id="rId3"/>
    <p:sldId id="265" r:id="rId4"/>
    <p:sldId id="257" r:id="rId5"/>
    <p:sldId id="266" r:id="rId6"/>
    <p:sldId id="260" r:id="rId7"/>
    <p:sldId id="262" r:id="rId8"/>
    <p:sldId id="261" r:id="rId9"/>
    <p:sldId id="267" r:id="rId10"/>
    <p:sldId id="259" r:id="rId11"/>
    <p:sldId id="258" r:id="rId12"/>
    <p:sldId id="264" r:id="rId13"/>
    <p:sldId id="268" r:id="rId14"/>
    <p:sldId id="263" r:id="rId15"/>
    <p:sldId id="272" r:id="rId16"/>
    <p:sldId id="270" r:id="rId17"/>
    <p:sldId id="271" r:id="rId18"/>
  </p:sldIdLst>
  <p:sldSz cx="14630400" cy="8229600"/>
  <p:notesSz cx="8229600" cy="14630400"/>
  <p:embeddedFontLst>
    <p:embeddedFont>
      <p:font typeface="Montserrat" panose="00000500000000000000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eert\AppData\Roaming\Microsoft\Excel\fitness_community_growth_2000_2035%20(version%201)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fitness_community_growth_2000_2!$B$1</c:f>
              <c:strCache>
                <c:ptCount val="1"/>
                <c:pt idx="0">
                  <c:v>Fitness Community Growth (millions)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fitness_community_growth_2000_2!$A$2:$A$37</c:f>
              <c:numCache>
                <c:formatCode>General</c:formatCode>
                <c:ptCount val="3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  <c:pt idx="22">
                  <c:v>2022</c:v>
                </c:pt>
                <c:pt idx="23">
                  <c:v>2023</c:v>
                </c:pt>
                <c:pt idx="24">
                  <c:v>2024</c:v>
                </c:pt>
                <c:pt idx="25">
                  <c:v>2025</c:v>
                </c:pt>
                <c:pt idx="26">
                  <c:v>2026</c:v>
                </c:pt>
                <c:pt idx="27">
                  <c:v>2027</c:v>
                </c:pt>
                <c:pt idx="28">
                  <c:v>2028</c:v>
                </c:pt>
                <c:pt idx="29">
                  <c:v>2029</c:v>
                </c:pt>
                <c:pt idx="30">
                  <c:v>2030</c:v>
                </c:pt>
                <c:pt idx="31">
                  <c:v>2031</c:v>
                </c:pt>
                <c:pt idx="32">
                  <c:v>2032</c:v>
                </c:pt>
                <c:pt idx="33">
                  <c:v>2033</c:v>
                </c:pt>
                <c:pt idx="34">
                  <c:v>2034</c:v>
                </c:pt>
                <c:pt idx="35">
                  <c:v>2035</c:v>
                </c:pt>
              </c:numCache>
            </c:numRef>
          </c:cat>
          <c:val>
            <c:numRef>
              <c:f>fitness_community_growth_2000_2!$B$2:$B$37</c:f>
              <c:numCache>
                <c:formatCode>General</c:formatCode>
                <c:ptCount val="36"/>
                <c:pt idx="0">
                  <c:v>50</c:v>
                </c:pt>
                <c:pt idx="1">
                  <c:v>55</c:v>
                </c:pt>
                <c:pt idx="2">
                  <c:v>61</c:v>
                </c:pt>
                <c:pt idx="3">
                  <c:v>68</c:v>
                </c:pt>
                <c:pt idx="4">
                  <c:v>76</c:v>
                </c:pt>
                <c:pt idx="5">
                  <c:v>85</c:v>
                </c:pt>
                <c:pt idx="6">
                  <c:v>95</c:v>
                </c:pt>
                <c:pt idx="7">
                  <c:v>106</c:v>
                </c:pt>
                <c:pt idx="8">
                  <c:v>118</c:v>
                </c:pt>
                <c:pt idx="9">
                  <c:v>131</c:v>
                </c:pt>
                <c:pt idx="10">
                  <c:v>145</c:v>
                </c:pt>
                <c:pt idx="11">
                  <c:v>160</c:v>
                </c:pt>
                <c:pt idx="12">
                  <c:v>176</c:v>
                </c:pt>
                <c:pt idx="13">
                  <c:v>193</c:v>
                </c:pt>
                <c:pt idx="14">
                  <c:v>211</c:v>
                </c:pt>
                <c:pt idx="15">
                  <c:v>230</c:v>
                </c:pt>
                <c:pt idx="16">
                  <c:v>250</c:v>
                </c:pt>
                <c:pt idx="17">
                  <c:v>271</c:v>
                </c:pt>
                <c:pt idx="18">
                  <c:v>293</c:v>
                </c:pt>
                <c:pt idx="19">
                  <c:v>316</c:v>
                </c:pt>
                <c:pt idx="20">
                  <c:v>340</c:v>
                </c:pt>
                <c:pt idx="21">
                  <c:v>365</c:v>
                </c:pt>
                <c:pt idx="22">
                  <c:v>391</c:v>
                </c:pt>
                <c:pt idx="23">
                  <c:v>418</c:v>
                </c:pt>
                <c:pt idx="24">
                  <c:v>446</c:v>
                </c:pt>
                <c:pt idx="25">
                  <c:v>475</c:v>
                </c:pt>
                <c:pt idx="26">
                  <c:v>513</c:v>
                </c:pt>
                <c:pt idx="27">
                  <c:v>554</c:v>
                </c:pt>
                <c:pt idx="28">
                  <c:v>598</c:v>
                </c:pt>
                <c:pt idx="29">
                  <c:v>645</c:v>
                </c:pt>
                <c:pt idx="30">
                  <c:v>696</c:v>
                </c:pt>
                <c:pt idx="31">
                  <c:v>751</c:v>
                </c:pt>
                <c:pt idx="32">
                  <c:v>811</c:v>
                </c:pt>
                <c:pt idx="33">
                  <c:v>875</c:v>
                </c:pt>
                <c:pt idx="34">
                  <c:v>945</c:v>
                </c:pt>
                <c:pt idx="35">
                  <c:v>1020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E6-4AA6-9538-18B95908CC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05239040"/>
        <c:axId val="1405227040"/>
      </c:lineChart>
      <c:catAx>
        <c:axId val="1405239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5227040"/>
        <c:crosses val="autoZero"/>
        <c:auto val="1"/>
        <c:lblAlgn val="ctr"/>
        <c:lblOffset val="100"/>
        <c:noMultiLvlLbl val="0"/>
      </c:catAx>
      <c:valAx>
        <c:axId val="140522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5239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2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248CE-F56A-62C4-CFBE-A256402FC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E7D46C-D287-EC81-493D-ACCBD10196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77B39B-7CC9-F6B4-1C2C-F047BE386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2ED74-C0D8-E297-AE8A-75FE36EC14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2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7FDEC-EEBA-1FE8-B8DC-594940C79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D09FF9-E319-1F11-195E-5F5479A12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EA5B71-EB9C-4A29-35D1-DE38C23F2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041E1-A50F-BB1D-CF4A-B1415F2333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66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DA242-478A-1E97-C2A5-5C5683E8E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544CD2-9388-193C-795D-48376FCC3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64025-E34A-B166-B23F-5D55AA7D5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0484E-10A7-13D5-1BE8-D4018D74D2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59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6F0D-A9BC-30DE-3BB2-6A84F4325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0655D3-3D4B-0FFB-770E-6669F7057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34CEE-855B-C13D-EF50-8E87124F2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DA57E-7FD8-AFD1-BBB1-9F3CA2FB5E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81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EED2D-B5B0-3751-36A2-FF4B1E331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673243-E295-61B3-6755-6998671441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5F2E0-1D07-0595-96BE-3A29CDE42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8EF25-9999-5E65-924D-EDED3424CA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66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B4D9-32D8-9E6E-1BE4-1D9FC6751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46246-797F-B197-4174-72B110DBE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F7E8C-83E5-6550-100B-B814F0E56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0AE17-E4F5-D7C2-877E-E7D05629B5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12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61E72-A091-A70E-DCF5-99B04D358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1670A0-CD9F-7858-E3BA-1191A6483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097CFC-E4ED-AAB0-A6DC-E606AF22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B9B91-C85A-F726-4DC3-9BAB24A4D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5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27E57-8631-09F5-8504-E94B15237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684E6F-3CC6-C5E0-68EA-D7B744EC4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97CEF5-D1E9-6083-6902-98B607F8A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0C0B2-6ADA-8EA2-CE7D-5FF6B9ADE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073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E5A31-EFE3-C77D-D2F4-796ECFC7F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784413-52C9-A5F9-7136-C678D24FE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8B09E3-C80F-E6B6-4224-BF6845C80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8657B-F328-E68C-0AEC-740CDD5B25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24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blog.keliweb.it/2013/07/come-scegliere-il-servizio-keliweb-piu-adatto-a-te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vgsilh.com/3f51b5/image/1920802.html" TargetMode="Externa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med.libretexts.org/Courses/Dominican_University/DU_Bio_1550:_Nutrition_(LoPresto)_OLD/10:_Physical_Fitness/10.7:_Creating_your_own_fitness_pla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vgsilh.com/image/40805.html" TargetMode="Externa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77ABA-01F4-D936-EA69-00AB91A3E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0CDD486-85CD-B8BB-2FDF-AE3F07F9E2D3}"/>
              </a:ext>
            </a:extLst>
          </p:cNvPr>
          <p:cNvSpPr/>
          <p:nvPr/>
        </p:nvSpPr>
        <p:spPr>
          <a:xfrm>
            <a:off x="4935454" y="380583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8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</a:rPr>
              <a:t>WELCOME </a:t>
            </a:r>
            <a:endParaRPr lang="en-US" sz="8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8A417E-5D19-28EF-46BF-A847BE059FEA}"/>
              </a:ext>
            </a:extLst>
          </p:cNvPr>
          <p:cNvSpPr/>
          <p:nvPr/>
        </p:nvSpPr>
        <p:spPr>
          <a:xfrm>
            <a:off x="12890810" y="7571678"/>
            <a:ext cx="1739590" cy="657922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71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74696"/>
            <a:ext cx="7627382" cy="1501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Perfect Combination </a:t>
            </a:r>
            <a:r>
              <a:rPr lang="en-US" sz="44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💪💸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44495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351758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4449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Health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3931087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your fitness. Reduce injuries. Gain confidence.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58309" y="473809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906185" y="4810720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462326" y="47380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Wealth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462326" y="5224224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Earn money effortlessly. Monetize rest periods. Supplement income.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8309" y="616136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Experience a holistic approach to well-being. Prioritize both your health and wealth. Join the fitness revolution.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133" y="537567"/>
            <a:ext cx="7775734" cy="1316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Earn Money During Rest Breaks </a:t>
            </a:r>
            <a:r>
              <a:rPr lang="en-US" sz="40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💸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33" y="2147292"/>
            <a:ext cx="977384" cy="11728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4649" y="2342674"/>
            <a:ext cx="257210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Workout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54649" y="2781419"/>
            <a:ext cx="6505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your workout sets.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33" y="3320177"/>
            <a:ext cx="977384" cy="11728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4649" y="3515558"/>
            <a:ext cx="257210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54649" y="3954304"/>
            <a:ext cx="6505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Take a short break.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33" y="4493062"/>
            <a:ext cx="977384" cy="11728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4649" y="4688443"/>
            <a:ext cx="257210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Watch Ads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54649" y="5127188"/>
            <a:ext cx="6505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Watch a short advertisement.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133" y="5665946"/>
            <a:ext cx="977384" cy="11728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4649" y="5861328"/>
            <a:ext cx="257210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Earn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954649" y="6300073"/>
            <a:ext cx="6505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Earn money during your rest.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684133" y="7058739"/>
            <a:ext cx="7775734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Monetize your downtime. Turn rest into rewarding moments. It’s Health + Wealth </a:t>
            </a:r>
            <a:r>
              <a:rPr lang="en-US" sz="15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💪💸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93D77-7B04-8334-BBC5-8BBB5D541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5840EEB-A2FD-E217-98C2-62CA6793C2A8}"/>
              </a:ext>
            </a:extLst>
          </p:cNvPr>
          <p:cNvSpPr/>
          <p:nvPr/>
        </p:nvSpPr>
        <p:spPr>
          <a:xfrm>
            <a:off x="684133" y="537567"/>
            <a:ext cx="7775734" cy="1316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</a:rPr>
              <a:t>Impact And ROI Period</a:t>
            </a:r>
            <a:endParaRPr lang="en-US" sz="4050" dirty="0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5C70E39B-A5A7-C1B1-829B-87FEE20A9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6147660"/>
              </p:ext>
            </p:extLst>
          </p:nvPr>
        </p:nvGraphicFramePr>
        <p:xfrm>
          <a:off x="904009" y="1267691"/>
          <a:ext cx="12760036" cy="6424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3CFCE94-3F4A-7CFE-AA17-BC7101B00BF2}"/>
              </a:ext>
            </a:extLst>
          </p:cNvPr>
          <p:cNvSpPr/>
          <p:nvPr/>
        </p:nvSpPr>
        <p:spPr>
          <a:xfrm>
            <a:off x="12890810" y="7571678"/>
            <a:ext cx="1739590" cy="657922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758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DB0C6-9C59-10F5-5B61-903910E4C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B934E06-0383-F79E-3C15-5BDF18798210}"/>
              </a:ext>
            </a:extLst>
          </p:cNvPr>
          <p:cNvSpPr/>
          <p:nvPr/>
        </p:nvSpPr>
        <p:spPr>
          <a:xfrm>
            <a:off x="4154697" y="3362985"/>
            <a:ext cx="7775734" cy="1316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6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</a:rPr>
              <a:t>What’s the need of Investment?</a:t>
            </a:r>
            <a:endParaRPr lang="en-US" sz="6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EF2FB7-CB85-4B70-5BE5-97142A508EC5}"/>
              </a:ext>
            </a:extLst>
          </p:cNvPr>
          <p:cNvSpPr/>
          <p:nvPr/>
        </p:nvSpPr>
        <p:spPr>
          <a:xfrm>
            <a:off x="12890810" y="7571678"/>
            <a:ext cx="1739590" cy="657922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708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348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752" y="2975134"/>
            <a:ext cx="6491645" cy="640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Takeaways &amp; Next Steps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81752" y="5533311"/>
            <a:ext cx="13266896" cy="22860"/>
          </a:xfrm>
          <a:prstGeom prst="roundRect">
            <a:avLst>
              <a:gd name="adj" fmla="val 766904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3265051" y="4851618"/>
            <a:ext cx="22860" cy="681752"/>
          </a:xfrm>
          <a:prstGeom prst="roundRect">
            <a:avLst>
              <a:gd name="adj" fmla="val 766904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3057406" y="5314176"/>
            <a:ext cx="438269" cy="438269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3222069" y="5379541"/>
            <a:ext cx="108942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995130" y="3907988"/>
            <a:ext cx="256305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Download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76538" y="4345186"/>
            <a:ext cx="4800243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Download the app.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5957411" y="5533251"/>
            <a:ext cx="22860" cy="681752"/>
          </a:xfrm>
          <a:prstGeom prst="roundRect">
            <a:avLst>
              <a:gd name="adj" fmla="val 766904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5749766" y="5314176"/>
            <a:ext cx="438269" cy="438269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5882759" y="5379541"/>
            <a:ext cx="172283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4687372" y="6409849"/>
            <a:ext cx="256305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Start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3568779" y="6847046"/>
            <a:ext cx="480036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Start your personalized fitness journey.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8649772" y="4851618"/>
            <a:ext cx="22860" cy="681752"/>
          </a:xfrm>
          <a:prstGeom prst="roundRect">
            <a:avLst>
              <a:gd name="adj" fmla="val 766904"/>
            </a:avLst>
          </a:prstGeom>
          <a:solidFill>
            <a:srgbClr val="C1C3D0"/>
          </a:solidFill>
          <a:ln/>
        </p:spPr>
      </p:sp>
      <p:sp>
        <p:nvSpPr>
          <p:cNvPr id="16" name="Shape 13"/>
          <p:cNvSpPr/>
          <p:nvPr/>
        </p:nvSpPr>
        <p:spPr>
          <a:xfrm>
            <a:off x="8442127" y="5314176"/>
            <a:ext cx="438269" cy="438269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8578215" y="5379541"/>
            <a:ext cx="166092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379732" y="3907988"/>
            <a:ext cx="256305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Earn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261140" y="4345186"/>
            <a:ext cx="480036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Earn rewards as you progress.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342132" y="5533251"/>
            <a:ext cx="22860" cy="681752"/>
          </a:xfrm>
          <a:prstGeom prst="roundRect">
            <a:avLst>
              <a:gd name="adj" fmla="val 766904"/>
            </a:avLst>
          </a:prstGeom>
          <a:solidFill>
            <a:srgbClr val="C1C3D0"/>
          </a:solidFill>
          <a:ln/>
        </p:spPr>
      </p:sp>
      <p:sp>
        <p:nvSpPr>
          <p:cNvPr id="21" name="Shape 18"/>
          <p:cNvSpPr/>
          <p:nvPr/>
        </p:nvSpPr>
        <p:spPr>
          <a:xfrm>
            <a:off x="11134487" y="5314176"/>
            <a:ext cx="438269" cy="438269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22" name="Text 19"/>
          <p:cNvSpPr/>
          <p:nvPr/>
        </p:nvSpPr>
        <p:spPr>
          <a:xfrm>
            <a:off x="11260574" y="5379541"/>
            <a:ext cx="186095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10072092" y="6409849"/>
            <a:ext cx="256305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Transform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8953500" y="6847046"/>
            <a:ext cx="480036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 your life with Health + Wealth </a:t>
            </a:r>
            <a:r>
              <a:rPr lang="en-US" sz="15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💪💸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681752" y="7377708"/>
            <a:ext cx="1326689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the AI-powered fitness revolution. Unlock your full potential.</a:t>
            </a:r>
            <a:endParaRPr lang="en-US" sz="15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F444FD-9348-07A4-4F27-D0A1B2E64BB5}"/>
              </a:ext>
            </a:extLst>
          </p:cNvPr>
          <p:cNvSpPr/>
          <p:nvPr/>
        </p:nvSpPr>
        <p:spPr>
          <a:xfrm>
            <a:off x="12890810" y="7571678"/>
            <a:ext cx="1739590" cy="657922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63E8F-8C4E-9D19-F84F-4EEFA90F6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F2F65D0-B547-430C-40FC-A6898ABE91CC}"/>
              </a:ext>
            </a:extLst>
          </p:cNvPr>
          <p:cNvSpPr/>
          <p:nvPr/>
        </p:nvSpPr>
        <p:spPr>
          <a:xfrm>
            <a:off x="507487" y="3584742"/>
            <a:ext cx="15058093" cy="4315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</a:rPr>
              <a:t>“THIS IS A BASE OF THE AI BASED VIRTUAL GYM</a:t>
            </a:r>
            <a:r>
              <a:rPr lang="en-US" sz="6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</a:rPr>
              <a:t>”</a:t>
            </a:r>
          </a:p>
          <a:p>
            <a:pPr marL="0" indent="0">
              <a:lnSpc>
                <a:spcPts val="5050"/>
              </a:lnSpc>
              <a:buNone/>
            </a:pPr>
            <a:endParaRPr lang="en-US" sz="6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20BACB-CCBD-B609-CBDB-AE850821DF96}"/>
              </a:ext>
            </a:extLst>
          </p:cNvPr>
          <p:cNvSpPr/>
          <p:nvPr/>
        </p:nvSpPr>
        <p:spPr>
          <a:xfrm>
            <a:off x="12890810" y="7571678"/>
            <a:ext cx="1739590" cy="657922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9607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C0591-AEE7-3474-9D9B-C6BEFAC01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BAEE000-1342-2F8A-0CC6-5CEBBE55085B}"/>
              </a:ext>
            </a:extLst>
          </p:cNvPr>
          <p:cNvSpPr/>
          <p:nvPr/>
        </p:nvSpPr>
        <p:spPr>
          <a:xfrm>
            <a:off x="4289779" y="3653930"/>
            <a:ext cx="7775734" cy="1316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endParaRPr lang="en-US" sz="6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E2CC67-9343-40E4-6A6B-CB691C7C9A87}"/>
              </a:ext>
            </a:extLst>
          </p:cNvPr>
          <p:cNvSpPr/>
          <p:nvPr/>
        </p:nvSpPr>
        <p:spPr>
          <a:xfrm>
            <a:off x="12890810" y="7571678"/>
            <a:ext cx="1739590" cy="657922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B56FC5F2-31DF-95E0-D388-CC4988459B9F}"/>
              </a:ext>
            </a:extLst>
          </p:cNvPr>
          <p:cNvSpPr/>
          <p:nvPr/>
        </p:nvSpPr>
        <p:spPr>
          <a:xfrm>
            <a:off x="1908594" y="3729764"/>
            <a:ext cx="7775734" cy="1316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</a:rPr>
              <a:t>ANY QUESTIONS?</a:t>
            </a:r>
          </a:p>
          <a:p>
            <a:pPr marL="0" indent="0">
              <a:lnSpc>
                <a:spcPts val="5050"/>
              </a:lnSpc>
              <a:buNone/>
            </a:pPr>
            <a:endParaRPr lang="en-US" sz="6000" dirty="0"/>
          </a:p>
        </p:txBody>
      </p:sp>
      <p:pic>
        <p:nvPicPr>
          <p:cNvPr id="4" name="Image 0">
            <a:extLst>
              <a:ext uri="{FF2B5EF4-FFF2-40B4-BE49-F238E27FC236}">
                <a16:creationId xmlns:a16="http://schemas.microsoft.com/office/drawing/2014/main" id="{F2576BBB-E4CA-8BBC-1C94-7B95B8249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7533409" y="2285428"/>
            <a:ext cx="5486400" cy="365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45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A2464-49C5-F147-EE6D-8F42C751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1988863-82A9-FD2B-DC5C-FB8BBF111776}"/>
              </a:ext>
            </a:extLst>
          </p:cNvPr>
          <p:cNvSpPr/>
          <p:nvPr/>
        </p:nvSpPr>
        <p:spPr>
          <a:xfrm>
            <a:off x="4289779" y="3653930"/>
            <a:ext cx="7775734" cy="1316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6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</a:rPr>
              <a:t>THANKING YOU</a:t>
            </a:r>
          </a:p>
          <a:p>
            <a:pPr marL="0" indent="0">
              <a:lnSpc>
                <a:spcPts val="5050"/>
              </a:lnSpc>
              <a:buNone/>
            </a:pPr>
            <a:endParaRPr lang="en-US" sz="6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C3D1DD-8958-FC9C-9562-068AC2FDF003}"/>
              </a:ext>
            </a:extLst>
          </p:cNvPr>
          <p:cNvSpPr/>
          <p:nvPr/>
        </p:nvSpPr>
        <p:spPr>
          <a:xfrm>
            <a:off x="12890810" y="7571678"/>
            <a:ext cx="1739590" cy="657922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855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0" y="1371600"/>
            <a:ext cx="5486400" cy="5486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0563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AI-Powered Workout Assistance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955971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Introducing a revolutionary AI-based fitness app. Achieve your fitness goals and earn rewards. All you need is your mobile camera. No expensive equipment is required. Experience the future of fitness today.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9651087" y="6101009"/>
            <a:ext cx="49793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BY:Keerthidharan.P</a:t>
            </a:r>
          </a:p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</a:rPr>
              <a:t>         3ed year/CSBS</a:t>
            </a:r>
          </a:p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</a:rPr>
              <a:t>Mailam Engineering  College</a:t>
            </a: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FD8F94-1677-FE12-089A-F868411D754C}"/>
              </a:ext>
            </a:extLst>
          </p:cNvPr>
          <p:cNvSpPr/>
          <p:nvPr/>
        </p:nvSpPr>
        <p:spPr>
          <a:xfrm>
            <a:off x="12890810" y="7571678"/>
            <a:ext cx="1739590" cy="657922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7058A-51BF-F92D-3339-02E495F30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DC2606-5A8D-C34E-6599-95E1771B9A74}"/>
              </a:ext>
            </a:extLst>
          </p:cNvPr>
          <p:cNvSpPr/>
          <p:nvPr/>
        </p:nvSpPr>
        <p:spPr>
          <a:xfrm>
            <a:off x="12890810" y="7571678"/>
            <a:ext cx="1739590" cy="657922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9F5D13-B141-443B-2CD4-151B943468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22" t="46627"/>
          <a:stretch/>
        </p:blipFill>
        <p:spPr>
          <a:xfrm>
            <a:off x="6369629" y="5105485"/>
            <a:ext cx="7567372" cy="27951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C49BA0-22DD-47E1-E408-85BE208A6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63" y="1722938"/>
            <a:ext cx="7906853" cy="3162741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B3CE4DA7-BCA5-68D4-6D33-376E1AEB309C}"/>
              </a:ext>
            </a:extLst>
          </p:cNvPr>
          <p:cNvSpPr/>
          <p:nvPr/>
        </p:nvSpPr>
        <p:spPr>
          <a:xfrm>
            <a:off x="488145" y="359343"/>
            <a:ext cx="824043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</a:rPr>
              <a:t>Targeted Problem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203197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060" y="2329042"/>
            <a:ext cx="824043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Reduce Injuries with AI Guidance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716060"/>
            <a:ext cx="340197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Form Correction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8886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AI provides instant feedback. Correct your form in real time.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7160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Mobile Camera Only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28886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your mobile camera. No expensive gym equipment is needed.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42091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Minimize your risk of injury during workouts. Get personalized feedback. Exercise smarter, not harder.</a:t>
            </a:r>
            <a:endParaRPr lang="en-US" sz="17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8B608-3D06-9B1E-75FD-DEB52E3E1DC0}"/>
              </a:ext>
            </a:extLst>
          </p:cNvPr>
          <p:cNvSpPr/>
          <p:nvPr/>
        </p:nvSpPr>
        <p:spPr>
          <a:xfrm>
            <a:off x="12890810" y="7571678"/>
            <a:ext cx="1739590" cy="657922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636C1-0A76-4C50-113B-AA8521EE6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E931EA1-0E8E-25CB-4178-BE23D5CBE5A2}"/>
              </a:ext>
            </a:extLst>
          </p:cNvPr>
          <p:cNvSpPr/>
          <p:nvPr/>
        </p:nvSpPr>
        <p:spPr>
          <a:xfrm>
            <a:off x="657760" y="770317"/>
            <a:ext cx="824043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</a:rPr>
              <a:t>Project Demo Picture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C676DC9-9726-27C4-13B2-E09AA0896C0D}"/>
              </a:ext>
            </a:extLst>
          </p:cNvPr>
          <p:cNvSpPr/>
          <p:nvPr/>
        </p:nvSpPr>
        <p:spPr>
          <a:xfrm>
            <a:off x="10871623" y="6053071"/>
            <a:ext cx="340197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</a:rPr>
              <a:t>Bicep Curl</a:t>
            </a: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ABA1FD-3608-4775-BFDD-7A955A50E678}"/>
              </a:ext>
            </a:extLst>
          </p:cNvPr>
          <p:cNvSpPr/>
          <p:nvPr/>
        </p:nvSpPr>
        <p:spPr>
          <a:xfrm>
            <a:off x="12890810" y="7571678"/>
            <a:ext cx="1739590" cy="657922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0313D3-C7C5-7A0A-8190-0116CBBAAC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79" r="9165"/>
          <a:stretch/>
        </p:blipFill>
        <p:spPr>
          <a:xfrm>
            <a:off x="9921887" y="2162609"/>
            <a:ext cx="3401973" cy="27795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D3C1B8-B367-0366-7BDF-67FFD5CC49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26"/>
          <a:stretch/>
        </p:blipFill>
        <p:spPr>
          <a:xfrm>
            <a:off x="401327" y="2157423"/>
            <a:ext cx="3691789" cy="2784764"/>
          </a:xfrm>
          <a:prstGeom prst="rect">
            <a:avLst/>
          </a:prstGeom>
        </p:spPr>
      </p:pic>
      <p:sp>
        <p:nvSpPr>
          <p:cNvPr id="19" name="Text 1">
            <a:extLst>
              <a:ext uri="{FF2B5EF4-FFF2-40B4-BE49-F238E27FC236}">
                <a16:creationId xmlns:a16="http://schemas.microsoft.com/office/drawing/2014/main" id="{4EC80EAC-1FDC-0626-205A-55AE65B82278}"/>
              </a:ext>
            </a:extLst>
          </p:cNvPr>
          <p:cNvSpPr/>
          <p:nvPr/>
        </p:nvSpPr>
        <p:spPr>
          <a:xfrm>
            <a:off x="401327" y="6055486"/>
            <a:ext cx="340197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</a:rPr>
              <a:t>Single Hand Shoulder Press</a:t>
            </a:r>
            <a:endParaRPr lang="en-US" sz="2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61E1D6-104A-E682-B43F-1116736504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365"/>
          <a:stretch/>
        </p:blipFill>
        <p:spPr>
          <a:xfrm>
            <a:off x="4998027" y="2157423"/>
            <a:ext cx="4125191" cy="2784764"/>
          </a:xfrm>
          <a:prstGeom prst="rect">
            <a:avLst/>
          </a:prstGeom>
        </p:spPr>
      </p:pic>
      <p:sp>
        <p:nvSpPr>
          <p:cNvPr id="24" name="Text 1">
            <a:extLst>
              <a:ext uri="{FF2B5EF4-FFF2-40B4-BE49-F238E27FC236}">
                <a16:creationId xmlns:a16="http://schemas.microsoft.com/office/drawing/2014/main" id="{2CA12E9F-DFB7-0ACA-B41D-E9E9988ACBDC}"/>
              </a:ext>
            </a:extLst>
          </p:cNvPr>
          <p:cNvSpPr/>
          <p:nvPr/>
        </p:nvSpPr>
        <p:spPr>
          <a:xfrm>
            <a:off x="5234944" y="6055485"/>
            <a:ext cx="340197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</a:rPr>
              <a:t>Double Hand /Shoulder Press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8263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2057400"/>
            <a:ext cx="5486400" cy="4114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574965"/>
            <a:ext cx="671953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Personalized Fitness Plans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3612594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4370784"/>
            <a:ext cx="23257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 your goals.</a:t>
            </a:r>
            <a:endParaRPr lang="en-US" sz="17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5398" y="3612594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95398" y="4370784"/>
            <a:ext cx="23258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performance.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6205" y="3612594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6205" y="4370784"/>
            <a:ext cx="23257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Tailored workouts for every user.</a:t>
            </a:r>
            <a:endParaRPr lang="en-US" sz="1700" dirty="0"/>
          </a:p>
        </p:txBody>
      </p:sp>
      <p:sp>
        <p:nvSpPr>
          <p:cNvPr id="10" name="Text 4"/>
          <p:cNvSpPr/>
          <p:nvPr/>
        </p:nvSpPr>
        <p:spPr>
          <a:xfrm>
            <a:off x="6244709" y="530792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Every fitness plan is tailored just for you. Maximize your results.</a:t>
            </a:r>
            <a:endParaRPr lang="en-US" sz="1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8AA5E9-5A42-9AF6-C6E1-1D1080E431E6}"/>
              </a:ext>
            </a:extLst>
          </p:cNvPr>
          <p:cNvSpPr/>
          <p:nvPr/>
        </p:nvSpPr>
        <p:spPr>
          <a:xfrm>
            <a:off x="12890810" y="7571678"/>
            <a:ext cx="1739590" cy="657922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028" y="472202"/>
            <a:ext cx="4519017" cy="564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Track Your Progress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8" y="1380530"/>
            <a:ext cx="10643235" cy="59601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1028" y="7533799"/>
            <a:ext cx="13428345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Visualize your fitness journey. Track metrics. See real results.</a:t>
            </a:r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7D7A19-14F8-D9D6-13D2-B8C29210FA75}"/>
              </a:ext>
            </a:extLst>
          </p:cNvPr>
          <p:cNvSpPr/>
          <p:nvPr/>
        </p:nvSpPr>
        <p:spPr>
          <a:xfrm>
            <a:off x="12890810" y="7571678"/>
            <a:ext cx="1739590" cy="657922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0" y="942278"/>
            <a:ext cx="5486400" cy="63450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1335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Community &amp; Support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790706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30072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Connect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3493413"/>
            <a:ext cx="32723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our community forum.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790706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30072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Share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3493413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Share your progress and support.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4619982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1284" y="48365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Motivate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1284" y="5322689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motivated by others.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244709" y="612969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Stay motivated. Find friends. Achieve more together.</a:t>
            </a:r>
            <a:endParaRPr lang="en-US" sz="1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3AC241-ADC5-9B4B-3BDA-357A249BD0DD}"/>
              </a:ext>
            </a:extLst>
          </p:cNvPr>
          <p:cNvSpPr/>
          <p:nvPr/>
        </p:nvSpPr>
        <p:spPr>
          <a:xfrm>
            <a:off x="12890810" y="7571678"/>
            <a:ext cx="1739590" cy="657922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E6B39-BC9D-5108-85E6-DF02726F7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7904355-B075-117F-C83C-4239B62C6578}"/>
              </a:ext>
            </a:extLst>
          </p:cNvPr>
          <p:cNvSpPr/>
          <p:nvPr/>
        </p:nvSpPr>
        <p:spPr>
          <a:xfrm>
            <a:off x="3719718" y="382811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8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</a:rPr>
              <a:t>Revenue Model</a:t>
            </a:r>
            <a:endParaRPr lang="en-US" sz="8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F80300-696B-2BFE-6C4B-4CAAFE7588B9}"/>
              </a:ext>
            </a:extLst>
          </p:cNvPr>
          <p:cNvSpPr/>
          <p:nvPr/>
        </p:nvSpPr>
        <p:spPr>
          <a:xfrm>
            <a:off x="12890810" y="7571678"/>
            <a:ext cx="1739590" cy="657922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11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394</Words>
  <Application>Microsoft Office PowerPoint</Application>
  <PresentationFormat>Custom</PresentationFormat>
  <Paragraphs>88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Barlow Bold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Keerthi Dharan</cp:lastModifiedBy>
  <cp:revision>4</cp:revision>
  <dcterms:created xsi:type="dcterms:W3CDTF">2025-02-27T22:26:30Z</dcterms:created>
  <dcterms:modified xsi:type="dcterms:W3CDTF">2025-03-20T19:09:20Z</dcterms:modified>
</cp:coreProperties>
</file>